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2.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3.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9.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32.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3.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8.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5.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276" r:id="rId20"/>
    <p:sldId id="259" r:id="rId21"/>
    <p:sldId id="260" r:id="rId22"/>
    <p:sldId id="275" r:id="rId23"/>
    <p:sldId id="491" r:id="rId24"/>
    <p:sldId id="433" r:id="rId25"/>
    <p:sldId id="435" r:id="rId26"/>
    <p:sldId id="434" r:id="rId27"/>
    <p:sldId id="428" r:id="rId28"/>
    <p:sldId id="280" r:id="rId29"/>
    <p:sldId id="506" r:id="rId30"/>
    <p:sldId id="282" r:id="rId31"/>
    <p:sldId id="436" r:id="rId32"/>
    <p:sldId id="446" r:id="rId33"/>
    <p:sldId id="447" r:id="rId34"/>
    <p:sldId id="448" r:id="rId35"/>
    <p:sldId id="283" r:id="rId36"/>
    <p:sldId id="452" r:id="rId37"/>
    <p:sldId id="451" r:id="rId38"/>
    <p:sldId id="450" r:id="rId39"/>
    <p:sldId id="437" r:id="rId40"/>
    <p:sldId id="449" r:id="rId41"/>
    <p:sldId id="279" r:id="rId42"/>
    <p:sldId id="438" r:id="rId43"/>
    <p:sldId id="265" r:id="rId44"/>
    <p:sldId id="266" r:id="rId45"/>
    <p:sldId id="261" r:id="rId46"/>
    <p:sldId id="268" r:id="rId47"/>
    <p:sldId id="269" r:id="rId48"/>
    <p:sldId id="271" r:id="rId49"/>
    <p:sldId id="272" r:id="rId50"/>
    <p:sldId id="270" r:id="rId51"/>
    <p:sldId id="285" r:id="rId52"/>
    <p:sldId id="287" r:id="rId53"/>
    <p:sldId id="288" r:id="rId54"/>
    <p:sldId id="291" r:id="rId55"/>
    <p:sldId id="289" r:id="rId56"/>
    <p:sldId id="290" r:id="rId57"/>
    <p:sldId id="439" r:id="rId58"/>
    <p:sldId id="440" r:id="rId59"/>
    <p:sldId id="507" r:id="rId60"/>
    <p:sldId id="286" r:id="rId61"/>
    <p:sldId id="292" r:id="rId62"/>
    <p:sldId id="501" r:id="rId63"/>
    <p:sldId id="293" r:id="rId64"/>
    <p:sldId id="294" r:id="rId65"/>
    <p:sldId id="456" r:id="rId66"/>
    <p:sldId id="455" r:id="rId67"/>
    <p:sldId id="459" r:id="rId68"/>
    <p:sldId id="458" r:id="rId69"/>
    <p:sldId id="454" r:id="rId70"/>
    <p:sldId id="457" r:id="rId71"/>
    <p:sldId id="453" r:id="rId72"/>
    <p:sldId id="441" r:id="rId73"/>
    <p:sldId id="442" r:id="rId74"/>
    <p:sldId id="338" r:id="rId75"/>
    <p:sldId id="297" r:id="rId76"/>
    <p:sldId id="299" r:id="rId77"/>
    <p:sldId id="463" r:id="rId78"/>
    <p:sldId id="466" r:id="rId79"/>
    <p:sldId id="467" r:id="rId80"/>
    <p:sldId id="468" r:id="rId81"/>
    <p:sldId id="469" r:id="rId82"/>
    <p:sldId id="470" r:id="rId83"/>
    <p:sldId id="471" r:id="rId84"/>
    <p:sldId id="472" r:id="rId85"/>
    <p:sldId id="461" r:id="rId86"/>
    <p:sldId id="460" r:id="rId87"/>
    <p:sldId id="443" r:id="rId88"/>
    <p:sldId id="480" r:id="rId89"/>
    <p:sldId id="479" r:id="rId90"/>
    <p:sldId id="478" r:id="rId91"/>
    <p:sldId id="477" r:id="rId92"/>
    <p:sldId id="476" r:id="rId93"/>
    <p:sldId id="475" r:id="rId94"/>
    <p:sldId id="495" r:id="rId95"/>
    <p:sldId id="496" r:id="rId96"/>
    <p:sldId id="474" r:id="rId97"/>
    <p:sldId id="473" r:id="rId98"/>
    <p:sldId id="444" r:id="rId99"/>
    <p:sldId id="508" r:id="rId100"/>
    <p:sldId id="304" r:id="rId101"/>
    <p:sldId id="305" r:id="rId102"/>
    <p:sldId id="306" r:id="rId103"/>
    <p:sldId id="307" r:id="rId104"/>
    <p:sldId id="489" r:id="rId105"/>
    <p:sldId id="308" r:id="rId106"/>
    <p:sldId id="497" r:id="rId107"/>
    <p:sldId id="498" r:id="rId108"/>
    <p:sldId id="499" r:id="rId109"/>
    <p:sldId id="310" r:id="rId110"/>
    <p:sldId id="311" r:id="rId111"/>
    <p:sldId id="312" r:id="rId112"/>
    <p:sldId id="313" r:id="rId113"/>
    <p:sldId id="487" r:id="rId114"/>
    <p:sldId id="486" r:id="rId115"/>
    <p:sldId id="485" r:id="rId116"/>
    <p:sldId id="488" r:id="rId117"/>
    <p:sldId id="490" r:id="rId118"/>
    <p:sldId id="484" r:id="rId119"/>
    <p:sldId id="483" r:id="rId120"/>
    <p:sldId id="502" r:id="rId121"/>
    <p:sldId id="503" r:id="rId122"/>
    <p:sldId id="504" r:id="rId123"/>
    <p:sldId id="505" r:id="rId124"/>
    <p:sldId id="482" r:id="rId125"/>
    <p:sldId id="500" r:id="rId126"/>
    <p:sldId id="481" r:id="rId127"/>
    <p:sldId id="445" r:id="rId128"/>
    <p:sldId id="315" r:id="rId129"/>
    <p:sldId id="317" r:id="rId130"/>
    <p:sldId id="318" r:id="rId131"/>
    <p:sldId id="319" r:id="rId132"/>
    <p:sldId id="320" r:id="rId133"/>
    <p:sldId id="321" r:id="rId134"/>
    <p:sldId id="316" r:id="rId135"/>
    <p:sldId id="325" r:id="rId136"/>
    <p:sldId id="322" r:id="rId137"/>
    <p:sldId id="326" r:id="rId138"/>
    <p:sldId id="323" r:id="rId139"/>
    <p:sldId id="327" r:id="rId140"/>
    <p:sldId id="328" r:id="rId141"/>
    <p:sldId id="329" r:id="rId142"/>
    <p:sldId id="333" r:id="rId1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588" dt="2023-04-13T19:41:51.55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149"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sldOrd">
      <pc:chgData name="Daniel Schwarz" userId="5bb35bb8-905a-4742-88d9-33d9089732e7" providerId="ADAL" clId="{205F6968-565D-446B-9245-40D3827D0F7F}" dt="2023-08-17T20:11:17.223" v="2012" actId="729"/>
      <pc:docMkLst>
        <pc:docMk/>
      </pc:docMkLst>
      <pc:sldChg chg="ord">
        <pc:chgData name="Daniel Schwarz" userId="5bb35bb8-905a-4742-88d9-33d9089732e7" providerId="ADAL" clId="{205F6968-565D-446B-9245-40D3827D0F7F}" dt="2023-04-13T18:54:52.932" v="1732"/>
        <pc:sldMkLst>
          <pc:docMk/>
          <pc:sldMk cId="3831177413" sldId="259"/>
        </pc:sldMkLst>
      </pc:sldChg>
      <pc:sldChg chg="ord">
        <pc:chgData name="Daniel Schwarz" userId="5bb35bb8-905a-4742-88d9-33d9089732e7" providerId="ADAL" clId="{205F6968-565D-446B-9245-40D3827D0F7F}" dt="2023-04-13T18:54:52.932" v="1732"/>
        <pc:sldMkLst>
          <pc:docMk/>
          <pc:sldMk cId="2242768232" sldId="260"/>
        </pc:sldMkLst>
      </pc:sldChg>
      <pc:sldChg chg="modSp mod modAnim">
        <pc:chgData name="Daniel Schwarz" userId="5bb35bb8-905a-4742-88d9-33d9089732e7" providerId="ADAL" clId="{205F6968-565D-446B-9245-40D3827D0F7F}" dt="2023-04-13T19:01:50.964" v="1789" actId="27636"/>
        <pc:sldMkLst>
          <pc:docMk/>
          <pc:sldMk cId="3995743560" sldId="270"/>
        </pc:sldMkLst>
        <pc:spChg chg="mod">
          <ac:chgData name="Daniel Schwarz" userId="5bb35bb8-905a-4742-88d9-33d9089732e7" providerId="ADAL" clId="{205F6968-565D-446B-9245-40D3827D0F7F}" dt="2023-04-13T19:01:50.964" v="1789" actId="27636"/>
          <ac:spMkLst>
            <pc:docMk/>
            <pc:sldMk cId="3995743560" sldId="270"/>
            <ac:spMk id="3" creationId="{1F1FFDC8-4934-4C55-BADC-5DA3C9A52106}"/>
          </ac:spMkLst>
        </pc:spChg>
      </pc:sldChg>
      <pc:sldChg chg="addSp modSp ord modAnim">
        <pc:chgData name="Daniel Schwarz" userId="5bb35bb8-905a-4742-88d9-33d9089732e7" providerId="ADAL" clId="{205F6968-565D-446B-9245-40D3827D0F7F}" dt="2023-04-13T18:54:52.932" v="1732"/>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ord">
        <pc:chgData name="Daniel Schwarz" userId="5bb35bb8-905a-4742-88d9-33d9089732e7" providerId="ADAL" clId="{205F6968-565D-446B-9245-40D3827D0F7F}" dt="2023-04-13T18:54:52.932" v="1732"/>
        <pc:sldMkLst>
          <pc:docMk/>
          <pc:sldMk cId="2735435411" sldId="276"/>
        </pc:sldMkLst>
      </pc:sldChg>
      <pc:sldChg chg="modSp modAnim">
        <pc:chgData name="Daniel Schwarz" userId="5bb35bb8-905a-4742-88d9-33d9089732e7" providerId="ADAL" clId="{205F6968-565D-446B-9245-40D3827D0F7F}" dt="2023-04-13T18:59:33.186" v="1760" actId="20577"/>
        <pc:sldMkLst>
          <pc:docMk/>
          <pc:sldMk cId="3714673380" sldId="279"/>
        </pc:sldMkLst>
        <pc:spChg chg="mod">
          <ac:chgData name="Daniel Schwarz" userId="5bb35bb8-905a-4742-88d9-33d9089732e7" providerId="ADAL" clId="{205F6968-565D-446B-9245-40D3827D0F7F}" dt="2023-04-13T18:59:33.186" v="1760" actId="20577"/>
          <ac:spMkLst>
            <pc:docMk/>
            <pc:sldMk cId="3714673380" sldId="279"/>
            <ac:spMk id="4" creationId="{B593662E-2BAA-4A85-BA6F-18F6AF4E47B9}"/>
          </ac:spMkLst>
        </pc:spChg>
      </pc:sldChg>
      <pc:sldChg chg="modSp mod modAnim">
        <pc:chgData name="Daniel Schwarz" userId="5bb35bb8-905a-4742-88d9-33d9089732e7" providerId="ADAL" clId="{205F6968-565D-446B-9245-40D3827D0F7F}" dt="2023-04-13T18:57:48.361" v="1757" actId="20577"/>
        <pc:sldMkLst>
          <pc:docMk/>
          <pc:sldMk cId="55743477" sldId="282"/>
        </pc:sldMkLst>
        <pc:spChg chg="mod">
          <ac:chgData name="Daniel Schwarz" userId="5bb35bb8-905a-4742-88d9-33d9089732e7" providerId="ADAL" clId="{205F6968-565D-446B-9245-40D3827D0F7F}" dt="2023-04-13T18:57:48.361" v="1757" actId="20577"/>
          <ac:spMkLst>
            <pc:docMk/>
            <pc:sldMk cId="55743477" sldId="282"/>
            <ac:spMk id="2" creationId="{FA327C3F-F562-4E4F-85F5-70B825B07186}"/>
          </ac:spMkLst>
        </pc:spChg>
      </pc:sldChg>
      <pc:sldChg chg="modSp">
        <pc:chgData name="Daniel Schwarz" userId="5bb35bb8-905a-4742-88d9-33d9089732e7" providerId="ADAL" clId="{205F6968-565D-446B-9245-40D3827D0F7F}" dt="2023-04-13T19:05:11.250" v="1800" actId="20577"/>
        <pc:sldMkLst>
          <pc:docMk/>
          <pc:sldMk cId="2902405349" sldId="286"/>
        </pc:sldMkLst>
        <pc:spChg chg="mod">
          <ac:chgData name="Daniel Schwarz" userId="5bb35bb8-905a-4742-88d9-33d9089732e7" providerId="ADAL" clId="{205F6968-565D-446B-9245-40D3827D0F7F}" dt="2023-04-13T19:05:11.250" v="1800" actId="20577"/>
          <ac:spMkLst>
            <pc:docMk/>
            <pc:sldMk cId="2902405349" sldId="286"/>
            <ac:spMk id="72" creationId="{F6231725-2B37-4C29-9EDD-8D6D44BFA2B2}"/>
          </ac:spMkLst>
        </pc:spChg>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Sp mod delAnim">
        <pc:chgData name="Daniel Schwarz" userId="5bb35bb8-905a-4742-88d9-33d9089732e7" providerId="ADAL" clId="{205F6968-565D-446B-9245-40D3827D0F7F}" dt="2023-04-13T19:12:41.881" v="1854" actId="20577"/>
        <pc:sldMkLst>
          <pc:docMk/>
          <pc:sldMk cId="1414232668" sldId="292"/>
        </pc:sldMkLst>
        <pc:spChg chg="mod">
          <ac:chgData name="Daniel Schwarz" userId="5bb35bb8-905a-4742-88d9-33d9089732e7" providerId="ADAL" clId="{205F6968-565D-446B-9245-40D3827D0F7F}" dt="2023-04-13T19:12:41.881" v="1854" actId="20577"/>
          <ac:spMkLst>
            <pc:docMk/>
            <pc:sldMk cId="1414232668" sldId="292"/>
            <ac:spMk id="25" creationId="{DCEFD931-8671-44B4-A7C5-8D0692D133E8}"/>
          </ac:spMkLst>
        </pc:spChg>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delSp mod">
        <pc:chgData name="Daniel Schwarz" userId="5bb35bb8-905a-4742-88d9-33d9089732e7" providerId="ADAL" clId="{205F6968-565D-446B-9245-40D3827D0F7F}" dt="2023-04-13T19:14:00.234" v="1856" actId="22"/>
        <pc:sldMkLst>
          <pc:docMk/>
          <pc:sldMk cId="643004699" sldId="293"/>
        </pc:sldMkLst>
        <pc:picChg chg="add del">
          <ac:chgData name="Daniel Schwarz" userId="5bb35bb8-905a-4742-88d9-33d9089732e7" providerId="ADAL" clId="{205F6968-565D-446B-9245-40D3827D0F7F}" dt="2023-04-13T19:13:40.554" v="1855" actId="478"/>
          <ac:picMkLst>
            <pc:docMk/>
            <pc:sldMk cId="643004699" sldId="293"/>
            <ac:picMk id="3" creationId="{A256F796-41EC-500C-4CE2-85DBCD80B082}"/>
          </ac:picMkLst>
        </pc:picChg>
        <pc:picChg chg="del">
          <ac:chgData name="Daniel Schwarz" userId="5bb35bb8-905a-4742-88d9-33d9089732e7" providerId="ADAL" clId="{205F6968-565D-446B-9245-40D3827D0F7F}" dt="2023-04-13T19:10:36.823" v="1802" actId="478"/>
          <ac:picMkLst>
            <pc:docMk/>
            <pc:sldMk cId="643004699" sldId="293"/>
            <ac:picMk id="4" creationId="{BFDB008D-2BA8-43A6-8CE8-ABB0F470DEFB}"/>
          </ac:picMkLst>
        </pc:picChg>
        <pc:picChg chg="add">
          <ac:chgData name="Daniel Schwarz" userId="5bb35bb8-905a-4742-88d9-33d9089732e7" providerId="ADAL" clId="{205F6968-565D-446B-9245-40D3827D0F7F}" dt="2023-04-13T19:14:00.234" v="1856" actId="22"/>
          <ac:picMkLst>
            <pc:docMk/>
            <pc:sldMk cId="643004699" sldId="293"/>
            <ac:picMk id="6" creationId="{BA6DC824-7689-F8A3-A8A7-760E3E3FD4C3}"/>
          </ac:picMkLst>
        </pc:picChg>
      </pc:sldChg>
      <pc:sldChg chg="addSp delSp mod">
        <pc:chgData name="Daniel Schwarz" userId="5bb35bb8-905a-4742-88d9-33d9089732e7" providerId="ADAL" clId="{205F6968-565D-446B-9245-40D3827D0F7F}" dt="2023-04-13T19:16:11.311" v="1860" actId="22"/>
        <pc:sldMkLst>
          <pc:docMk/>
          <pc:sldMk cId="2375899411" sldId="294"/>
        </pc:sldMkLst>
        <pc:picChg chg="del">
          <ac:chgData name="Daniel Schwarz" userId="5bb35bb8-905a-4742-88d9-33d9089732e7" providerId="ADAL" clId="{205F6968-565D-446B-9245-40D3827D0F7F}" dt="2023-04-13T19:11:13.692" v="1804" actId="478"/>
          <ac:picMkLst>
            <pc:docMk/>
            <pc:sldMk cId="2375899411" sldId="294"/>
            <ac:picMk id="2" creationId="{FB3A2BA9-51B7-40E8-9644-95C9B5707EB1}"/>
          </ac:picMkLst>
        </pc:picChg>
        <pc:picChg chg="add del">
          <ac:chgData name="Daniel Schwarz" userId="5bb35bb8-905a-4742-88d9-33d9089732e7" providerId="ADAL" clId="{205F6968-565D-446B-9245-40D3827D0F7F}" dt="2023-04-13T19:14:24.554" v="1857" actId="478"/>
          <ac:picMkLst>
            <pc:docMk/>
            <pc:sldMk cId="2375899411" sldId="294"/>
            <ac:picMk id="4" creationId="{B6AEC5E0-BB89-F3CB-97C5-D0D3A44F781A}"/>
          </ac:picMkLst>
        </pc:picChg>
        <pc:picChg chg="add del">
          <ac:chgData name="Daniel Schwarz" userId="5bb35bb8-905a-4742-88d9-33d9089732e7" providerId="ADAL" clId="{205F6968-565D-446B-9245-40D3827D0F7F}" dt="2023-04-13T19:16:10.924" v="1859" actId="478"/>
          <ac:picMkLst>
            <pc:docMk/>
            <pc:sldMk cId="2375899411" sldId="294"/>
            <ac:picMk id="6" creationId="{AFC5AD8B-140F-6069-B999-89A50803AE5D}"/>
          </ac:picMkLst>
        </pc:picChg>
        <pc:picChg chg="add">
          <ac:chgData name="Daniel Schwarz" userId="5bb35bb8-905a-4742-88d9-33d9089732e7" providerId="ADAL" clId="{205F6968-565D-446B-9245-40D3827D0F7F}" dt="2023-04-13T19:16:11.311" v="1860" actId="22"/>
          <ac:picMkLst>
            <pc:docMk/>
            <pc:sldMk cId="2375899411" sldId="294"/>
            <ac:picMk id="8" creationId="{AE78B684-4078-91A1-523D-86658B1008D7}"/>
          </ac:picMkLst>
        </pc:picChg>
      </pc:sldChg>
      <pc:sldChg chg="modSp">
        <pc:chgData name="Daniel Schwarz" userId="5bb35bb8-905a-4742-88d9-33d9089732e7" providerId="ADAL" clId="{205F6968-565D-446B-9245-40D3827D0F7F}" dt="2023-04-13T19:18:48.937" v="1883" actId="20577"/>
        <pc:sldMkLst>
          <pc:docMk/>
          <pc:sldMk cId="2711963194" sldId="297"/>
        </pc:sldMkLst>
        <pc:spChg chg="mod">
          <ac:chgData name="Daniel Schwarz" userId="5bb35bb8-905a-4742-88d9-33d9089732e7" providerId="ADAL" clId="{205F6968-565D-446B-9245-40D3827D0F7F}" dt="2023-04-13T19:18:48.937" v="1883" actId="20577"/>
          <ac:spMkLst>
            <pc:docMk/>
            <pc:sldMk cId="2711963194" sldId="297"/>
            <ac:spMk id="25" creationId="{DCEFD931-8671-44B4-A7C5-8D0692D133E8}"/>
          </ac:spMkLst>
        </pc:spChg>
      </pc:sldChg>
      <pc:sldChg chg="addSp modSp mod modAnim">
        <pc:chgData name="Daniel Schwarz" userId="5bb35bb8-905a-4742-88d9-33d9089732e7" providerId="ADAL" clId="{205F6968-565D-446B-9245-40D3827D0F7F}" dt="2023-04-13T19:19:18.471" v="1897" actId="1038"/>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3T19:19:18.471" v="1897" actId="1038"/>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3T19:19:06.709" v="1888"/>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3T19:25:31.716" v="1947" actId="20577"/>
        <pc:sldMkLst>
          <pc:docMk/>
          <pc:sldMk cId="945803796" sldId="304"/>
        </pc:sldMkLst>
        <pc:spChg chg="mod">
          <ac:chgData name="Daniel Schwarz" userId="5bb35bb8-905a-4742-88d9-33d9089732e7" providerId="ADAL" clId="{205F6968-565D-446B-9245-40D3827D0F7F}" dt="2023-04-13T19:25:31.716" v="1947" actId="20577"/>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3T19:25:24.897" v="1935" actId="1038"/>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 modShow">
        <pc:chgData name="Daniel Schwarz" userId="5bb35bb8-905a-4742-88d9-33d9089732e7" providerId="ADAL" clId="{205F6968-565D-446B-9245-40D3827D0F7F}" dt="2023-08-17T16:13:33.178" v="2000" actId="729"/>
        <pc:sldMkLst>
          <pc:docMk/>
          <pc:sldMk cId="3580411433" sldId="432"/>
        </pc:sldMkLst>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3-04-13T19:17:33.392" v="1871"/>
        <pc:sldMkLst>
          <pc:docMk/>
          <pc:sldMk cId="3978178322" sldId="441"/>
        </pc:sldMkLst>
        <pc:graphicFrameChg chg="mod">
          <ac:chgData name="Daniel Schwarz" userId="5bb35bb8-905a-4742-88d9-33d9089732e7" providerId="ADAL" clId="{205F6968-565D-446B-9245-40D3827D0F7F}" dt="2023-04-13T19:17:33.392" v="1871"/>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Sp modNotesTx">
        <pc:chgData name="Daniel Schwarz" userId="5bb35bb8-905a-4742-88d9-33d9089732e7" providerId="ADAL" clId="{205F6968-565D-446B-9245-40D3827D0F7F}" dt="2023-04-13T19:41:51.552" v="1994"/>
        <pc:sldMkLst>
          <pc:docMk/>
          <pc:sldMk cId="2455244478" sldId="445"/>
        </pc:sldMkLst>
        <pc:graphicFrameChg chg="mod">
          <ac:chgData name="Daniel Schwarz" userId="5bb35bb8-905a-4742-88d9-33d9089732e7" providerId="ADAL" clId="{205F6968-565D-446B-9245-40D3827D0F7F}" dt="2023-04-13T19:41:51.552" v="1994"/>
          <ac:graphicFrameMkLst>
            <pc:docMk/>
            <pc:sldMk cId="2455244478" sldId="445"/>
            <ac:graphicFrameMk id="5" creationId="{A69A059B-B37F-41C3-8C58-3F944E58EF29}"/>
          </ac:graphicFrameMkLst>
        </pc:graphicFrameChg>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3-04-13T19:17:29.431" v="1870"/>
        <pc:sldMkLst>
          <pc:docMk/>
          <pc:sldMk cId="1919316775" sldId="453"/>
        </pc:sldMkLst>
        <pc:graphicFrameChg chg="mod">
          <ac:chgData name="Daniel Schwarz" userId="5bb35bb8-905a-4742-88d9-33d9089732e7" providerId="ADAL" clId="{205F6968-565D-446B-9245-40D3827D0F7F}" dt="2023-04-13T19:17:29.431" v="1870"/>
          <ac:graphicFrameMkLst>
            <pc:docMk/>
            <pc:sldMk cId="1919316775" sldId="453"/>
            <ac:graphicFrameMk id="5" creationId="{A69A059B-B37F-41C3-8C58-3F944E58EF29}"/>
          </ac:graphicFrameMkLst>
        </pc:graphicFrameChg>
      </pc:sldChg>
      <pc:sldChg chg="modSp mod">
        <pc:chgData name="Daniel Schwarz" userId="5bb35bb8-905a-4742-88d9-33d9089732e7" providerId="ADAL" clId="{205F6968-565D-446B-9245-40D3827D0F7F}" dt="2023-04-13T19:16:53.460" v="1862" actId="20577"/>
        <pc:sldMkLst>
          <pc:docMk/>
          <pc:sldMk cId="3585964374" sldId="454"/>
        </pc:sldMkLst>
        <pc:graphicFrameChg chg="modGraphic">
          <ac:chgData name="Daniel Schwarz" userId="5bb35bb8-905a-4742-88d9-33d9089732e7" providerId="ADAL" clId="{205F6968-565D-446B-9245-40D3827D0F7F}" dt="2023-04-13T19:16:53.460" v="1862" actId="20577"/>
          <ac:graphicFrameMkLst>
            <pc:docMk/>
            <pc:sldMk cId="3585964374" sldId="454"/>
            <ac:graphicFrameMk id="5" creationId="{A69A059B-B37F-41C3-8C58-3F944E58EF29}"/>
          </ac:graphicFrameMkLst>
        </pc:graphicFrameChg>
      </pc:sldChg>
      <pc:sldChg chg="modSp mod">
        <pc:chgData name="Daniel Schwarz" userId="5bb35bb8-905a-4742-88d9-33d9089732e7" providerId="ADAL" clId="{205F6968-565D-446B-9245-40D3827D0F7F}" dt="2023-04-13T19:17:19.075" v="1869" actId="20577"/>
        <pc:sldMkLst>
          <pc:docMk/>
          <pc:sldMk cId="4252825483" sldId="457"/>
        </pc:sldMkLst>
        <pc:graphicFrameChg chg="modGraphic">
          <ac:chgData name="Daniel Schwarz" userId="5bb35bb8-905a-4742-88d9-33d9089732e7" providerId="ADAL" clId="{205F6968-565D-446B-9245-40D3827D0F7F}" dt="2023-04-13T19:17:19.075" v="1869" actId="20577"/>
          <ac:graphicFrameMkLst>
            <pc:docMk/>
            <pc:sldMk cId="4252825483" sldId="457"/>
            <ac:graphicFrameMk id="5" creationId="{A69A059B-B37F-41C3-8C58-3F944E58EF29}"/>
          </ac:graphicFrameMkLst>
        </pc:graphicFrameChg>
      </pc:sldChg>
      <pc:sldChg chg="modSp mod">
        <pc:chgData name="Daniel Schwarz" userId="5bb35bb8-905a-4742-88d9-33d9089732e7" providerId="ADAL" clId="{205F6968-565D-446B-9245-40D3827D0F7F}" dt="2023-08-15T09:46:07.188" v="1998" actId="20577"/>
        <pc:sldMkLst>
          <pc:docMk/>
          <pc:sldMk cId="3422990828" sldId="458"/>
        </pc:sldMkLst>
        <pc:graphicFrameChg chg="modGraphic">
          <ac:chgData name="Daniel Schwarz" userId="5bb35bb8-905a-4742-88d9-33d9089732e7" providerId="ADAL" clId="{205F6968-565D-446B-9245-40D3827D0F7F}" dt="2023-08-15T09:46:07.188" v="1998" actId="20577"/>
          <ac:graphicFrameMkLst>
            <pc:docMk/>
            <pc:sldMk cId="3422990828" sldId="458"/>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modSp">
        <pc:chgData name="Daniel Schwarz" userId="5bb35bb8-905a-4742-88d9-33d9089732e7" providerId="ADAL" clId="{205F6968-565D-446B-9245-40D3827D0F7F}" dt="2023-04-13T19:41:45.985" v="1993"/>
        <pc:sldMkLst>
          <pc:docMk/>
          <pc:sldMk cId="4151092760" sldId="481"/>
        </pc:sldMkLst>
        <pc:graphicFrameChg chg="mod">
          <ac:chgData name="Daniel Schwarz" userId="5bb35bb8-905a-4742-88d9-33d9089732e7" providerId="ADAL" clId="{205F6968-565D-446B-9245-40D3827D0F7F}" dt="2023-04-13T19:41:45.985" v="1993"/>
          <ac:graphicFrameMkLst>
            <pc:docMk/>
            <pc:sldMk cId="4151092760" sldId="481"/>
            <ac:graphicFrameMk id="5" creationId="{A69A059B-B37F-41C3-8C58-3F944E58EF29}"/>
          </ac:graphicFrameMkLst>
        </pc:graphicFrameChg>
      </pc:sldChg>
      <pc:sldChg chg="modSp">
        <pc:chgData name="Daniel Schwarz" userId="5bb35bb8-905a-4742-88d9-33d9089732e7" providerId="ADAL" clId="{205F6968-565D-446B-9245-40D3827D0F7F}" dt="2023-04-13T19:41:31.151" v="1992"/>
        <pc:sldMkLst>
          <pc:docMk/>
          <pc:sldMk cId="1628687657" sldId="482"/>
        </pc:sldMkLst>
        <pc:graphicFrameChg chg="mod">
          <ac:chgData name="Daniel Schwarz" userId="5bb35bb8-905a-4742-88d9-33d9089732e7" providerId="ADAL" clId="{205F6968-565D-446B-9245-40D3827D0F7F}" dt="2023-04-13T19:41:31.151" v="1992"/>
          <ac:graphicFrameMkLst>
            <pc:docMk/>
            <pc:sldMk cId="1628687657" sldId="482"/>
            <ac:graphicFrameMk id="5" creationId="{A69A059B-B37F-41C3-8C58-3F944E58EF29}"/>
          </ac:graphicFrameMkLst>
        </pc:graphicFrameChg>
      </pc:sldChg>
      <pc:sldChg chg="modSp">
        <pc:chgData name="Daniel Schwarz" userId="5bb35bb8-905a-4742-88d9-33d9089732e7" providerId="ADAL" clId="{205F6968-565D-446B-9245-40D3827D0F7F}" dt="2023-04-13T19:41:23.868" v="1991"/>
        <pc:sldMkLst>
          <pc:docMk/>
          <pc:sldMk cId="577026785" sldId="483"/>
        </pc:sldMkLst>
        <pc:graphicFrameChg chg="mod">
          <ac:chgData name="Daniel Schwarz" userId="5bb35bb8-905a-4742-88d9-33d9089732e7" providerId="ADAL" clId="{205F6968-565D-446B-9245-40D3827D0F7F}" dt="2023-04-13T19:41:23.868" v="1991"/>
          <ac:graphicFrameMkLst>
            <pc:docMk/>
            <pc:sldMk cId="577026785" sldId="483"/>
            <ac:graphicFrameMk id="5" creationId="{A69A059B-B37F-41C3-8C58-3F944E58EF29}"/>
          </ac:graphicFrameMkLst>
        </pc:graphicFrameChg>
      </pc:sldChg>
      <pc:sldChg chg="modSp mod">
        <pc:chgData name="Daniel Schwarz" userId="5bb35bb8-905a-4742-88d9-33d9089732e7" providerId="ADAL" clId="{205F6968-565D-446B-9245-40D3827D0F7F}" dt="2023-04-13T19:41:13.212" v="1990" actId="20577"/>
        <pc:sldMkLst>
          <pc:docMk/>
          <pc:sldMk cId="2417082588" sldId="484"/>
        </pc:sldMkLst>
        <pc:graphicFrameChg chg="modGraphic">
          <ac:chgData name="Daniel Schwarz" userId="5bb35bb8-905a-4742-88d9-33d9089732e7" providerId="ADAL" clId="{205F6968-565D-446B-9245-40D3827D0F7F}" dt="2023-04-13T19:41:13.212" v="1990" actId="20577"/>
          <ac:graphicFrameMkLst>
            <pc:docMk/>
            <pc:sldMk cId="2417082588" sldId="484"/>
            <ac:graphicFrameMk id="5" creationId="{A69A059B-B37F-41C3-8C58-3F944E58EF29}"/>
          </ac:graphicFrameMkLst>
        </pc:graphicFrameChg>
      </pc:sldChg>
      <pc:sldChg chg="ord">
        <pc:chgData name="Daniel Schwarz" userId="5bb35bb8-905a-4742-88d9-33d9089732e7" providerId="ADAL" clId="{205F6968-565D-446B-9245-40D3827D0F7F}" dt="2023-04-13T18:54:52.932" v="1732"/>
        <pc:sldMkLst>
          <pc:docMk/>
          <pc:sldMk cId="3016197713" sldId="491"/>
        </pc:sldMkLst>
      </pc:sldChg>
      <pc:sldChg chg="modSp">
        <pc:chgData name="Daniel Schwarz" userId="5bb35bb8-905a-4742-88d9-33d9089732e7" providerId="ADAL" clId="{205F6968-565D-446B-9245-40D3827D0F7F}" dt="2023-04-13T19:24:08.988" v="1909" actId="20577"/>
        <pc:sldMkLst>
          <pc:docMk/>
          <pc:sldMk cId="3776673052" sldId="495"/>
        </pc:sldMkLst>
        <pc:spChg chg="mod">
          <ac:chgData name="Daniel Schwarz" userId="5bb35bb8-905a-4742-88d9-33d9089732e7" providerId="ADAL" clId="{205F6968-565D-446B-9245-40D3827D0F7F}" dt="2023-04-13T19:24:08.988" v="1909" actId="20577"/>
          <ac:spMkLst>
            <pc:docMk/>
            <pc:sldMk cId="3776673052" sldId="495"/>
            <ac:spMk id="115" creationId="{7B7BAF96-CF30-487F-A563-9FB3DC4CD617}"/>
          </ac:spMkLst>
        </pc:spChg>
      </pc:sldChg>
      <pc:sldChg chg="modSp modAnim">
        <pc:chgData name="Daniel Schwarz" userId="5bb35bb8-905a-4742-88d9-33d9089732e7" providerId="ADAL" clId="{205F6968-565D-446B-9245-40D3827D0F7F}" dt="2023-04-13T19:24:29.634" v="1914"/>
        <pc:sldMkLst>
          <pc:docMk/>
          <pc:sldMk cId="1389734967" sldId="496"/>
        </pc:sldMkLst>
        <pc:spChg chg="mod">
          <ac:chgData name="Daniel Schwarz" userId="5bb35bb8-905a-4742-88d9-33d9089732e7" providerId="ADAL" clId="{205F6968-565D-446B-9245-40D3827D0F7F}" dt="2023-04-13T19:24:29.634" v="1914"/>
          <ac:spMkLst>
            <pc:docMk/>
            <pc:sldMk cId="1389734967" sldId="496"/>
            <ac:spMk id="98" creationId="{81BFA04F-074F-4CE2-B5C3-3AD35979467C}"/>
          </ac:spMkLst>
        </pc:sp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3-04-13T19:36:41.347" v="1957" actId="20577"/>
        <pc:sldMkLst>
          <pc:docMk/>
          <pc:sldMk cId="421665322" sldId="499"/>
        </pc:sldMkLst>
        <pc:spChg chg="mod">
          <ac:chgData name="Daniel Schwarz" userId="5bb35bb8-905a-4742-88d9-33d9089732e7" providerId="ADAL" clId="{205F6968-565D-446B-9245-40D3827D0F7F}" dt="2023-04-13T19:36:41.347" v="1957" actId="20577"/>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3T19:12:07.145" v="1842" actId="1038"/>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3T19:12:07.145" v="1842" actId="1038"/>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3T19:11:46.642" v="1817" actId="20577"/>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sldChg chg="addSp delSp modSp new mod modClrScheme chgLayout modNotesTx">
        <pc:chgData name="Daniel Schwarz" userId="5bb35bb8-905a-4742-88d9-33d9089732e7" providerId="ADAL" clId="{205F6968-565D-446B-9245-40D3827D0F7F}" dt="2023-04-12T17:26:42.007" v="1637" actId="20577"/>
        <pc:sldMkLst>
          <pc:docMk/>
          <pc:sldMk cId="3210979384" sldId="502"/>
        </pc:sldMkLst>
        <pc:spChg chg="add mod ord">
          <ac:chgData name="Daniel Schwarz" userId="5bb35bb8-905a-4742-88d9-33d9089732e7" providerId="ADAL" clId="{205F6968-565D-446B-9245-40D3827D0F7F}" dt="2023-04-12T17:08:05.866" v="1140" actId="700"/>
          <ac:spMkLst>
            <pc:docMk/>
            <pc:sldMk cId="3210979384" sldId="502"/>
            <ac:spMk id="2" creationId="{23AE4741-FA54-E516-5FBF-20A6905A5D5E}"/>
          </ac:spMkLst>
        </pc:spChg>
        <pc:spChg chg="add del mod ord">
          <ac:chgData name="Daniel Schwarz" userId="5bb35bb8-905a-4742-88d9-33d9089732e7" providerId="ADAL" clId="{205F6968-565D-446B-9245-40D3827D0F7F}" dt="2023-04-12T17:10:26.426" v="1141" actId="478"/>
          <ac:spMkLst>
            <pc:docMk/>
            <pc:sldMk cId="3210979384" sldId="502"/>
            <ac:spMk id="3" creationId="{CA124B60-9A69-EC69-1A57-DB59C4C887E4}"/>
          </ac:spMkLst>
        </pc:spChg>
        <pc:spChg chg="add mod">
          <ac:chgData name="Daniel Schwarz" userId="5bb35bb8-905a-4742-88d9-33d9089732e7" providerId="ADAL" clId="{205F6968-565D-446B-9245-40D3827D0F7F}" dt="2023-04-12T17:13:18.086" v="1164" actId="1076"/>
          <ac:spMkLst>
            <pc:docMk/>
            <pc:sldMk cId="3210979384" sldId="502"/>
            <ac:spMk id="7" creationId="{E655DA4E-8995-BC0D-155D-B2AFF1965FD8}"/>
          </ac:spMkLst>
        </pc:spChg>
        <pc:picChg chg="add mod">
          <ac:chgData name="Daniel Schwarz" userId="5bb35bb8-905a-4742-88d9-33d9089732e7" providerId="ADAL" clId="{205F6968-565D-446B-9245-40D3827D0F7F}" dt="2023-04-12T17:13:07.955" v="1161" actId="1076"/>
          <ac:picMkLst>
            <pc:docMk/>
            <pc:sldMk cId="3210979384" sldId="502"/>
            <ac:picMk id="5" creationId="{F26095DA-DC1A-84D6-14B2-D9D0F3BA1FC7}"/>
          </ac:picMkLst>
        </pc:picChg>
        <pc:picChg chg="add del mod">
          <ac:chgData name="Daniel Schwarz" userId="5bb35bb8-905a-4742-88d9-33d9089732e7" providerId="ADAL" clId="{205F6968-565D-446B-9245-40D3827D0F7F}" dt="2023-04-12T17:12:51.133" v="1155" actId="478"/>
          <ac:picMkLst>
            <pc:docMk/>
            <pc:sldMk cId="3210979384" sldId="502"/>
            <ac:picMk id="9" creationId="{3F28A3D5-A6E9-DE51-92BC-E4884E12B4F5}"/>
          </ac:picMkLst>
        </pc:picChg>
        <pc:picChg chg="add del mod">
          <ac:chgData name="Daniel Schwarz" userId="5bb35bb8-905a-4742-88d9-33d9089732e7" providerId="ADAL" clId="{205F6968-565D-446B-9245-40D3827D0F7F}" dt="2023-04-12T17:13:02.313" v="1159" actId="478"/>
          <ac:picMkLst>
            <pc:docMk/>
            <pc:sldMk cId="3210979384" sldId="502"/>
            <ac:picMk id="11" creationId="{254A56D4-F599-F52A-D635-5192196E20EC}"/>
          </ac:picMkLst>
        </pc:picChg>
      </pc:sldChg>
      <pc:sldChg chg="addSp delSp modSp add mod">
        <pc:chgData name="Daniel Schwarz" userId="5bb35bb8-905a-4742-88d9-33d9089732e7" providerId="ADAL" clId="{205F6968-565D-446B-9245-40D3827D0F7F}" dt="2023-08-17T18:09:22.622" v="2009" actId="1076"/>
        <pc:sldMkLst>
          <pc:docMk/>
          <pc:sldMk cId="2048654175" sldId="503"/>
        </pc:sldMkLst>
        <pc:spChg chg="add mod">
          <ac:chgData name="Daniel Schwarz" userId="5bb35bb8-905a-4742-88d9-33d9089732e7" providerId="ADAL" clId="{205F6968-565D-446B-9245-40D3827D0F7F}" dt="2023-04-12T17:16:03.029" v="1228" actId="1076"/>
          <ac:spMkLst>
            <pc:docMk/>
            <pc:sldMk cId="2048654175" sldId="503"/>
            <ac:spMk id="4" creationId="{6B7D75C4-111E-1536-4425-1171BF3ED52B}"/>
          </ac:spMkLst>
        </pc:spChg>
        <pc:spChg chg="del">
          <ac:chgData name="Daniel Schwarz" userId="5bb35bb8-905a-4742-88d9-33d9089732e7" providerId="ADAL" clId="{205F6968-565D-446B-9245-40D3827D0F7F}" dt="2023-04-12T17:13:24.636" v="1166" actId="478"/>
          <ac:spMkLst>
            <pc:docMk/>
            <pc:sldMk cId="2048654175" sldId="503"/>
            <ac:spMk id="7" creationId="{E655DA4E-8995-BC0D-155D-B2AFF1965FD8}"/>
          </ac:spMkLst>
        </pc:spChg>
        <pc:picChg chg="add mod">
          <ac:chgData name="Daniel Schwarz" userId="5bb35bb8-905a-4742-88d9-33d9089732e7" providerId="ADAL" clId="{205F6968-565D-446B-9245-40D3827D0F7F}" dt="2023-08-17T18:09:22.622" v="2009" actId="1076"/>
          <ac:picMkLst>
            <pc:docMk/>
            <pc:sldMk cId="2048654175" sldId="503"/>
            <ac:picMk id="5" creationId="{1E4006C5-FDF9-4A25-2C8B-A68C33FDCA7E}"/>
          </ac:picMkLst>
        </pc:picChg>
        <pc:picChg chg="del">
          <ac:chgData name="Daniel Schwarz" userId="5bb35bb8-905a-4742-88d9-33d9089732e7" providerId="ADAL" clId="{205F6968-565D-446B-9245-40D3827D0F7F}" dt="2023-04-12T17:13:23.312" v="1165" actId="478"/>
          <ac:picMkLst>
            <pc:docMk/>
            <pc:sldMk cId="2048654175" sldId="503"/>
            <ac:picMk id="5" creationId="{F26095DA-DC1A-84D6-14B2-D9D0F3BA1FC7}"/>
          </ac:picMkLst>
        </pc:picChg>
        <pc:picChg chg="del mod">
          <ac:chgData name="Daniel Schwarz" userId="5bb35bb8-905a-4742-88d9-33d9089732e7" providerId="ADAL" clId="{205F6968-565D-446B-9245-40D3827D0F7F}" dt="2023-08-17T18:08:54.926" v="2003" actId="478"/>
          <ac:picMkLst>
            <pc:docMk/>
            <pc:sldMk cId="2048654175" sldId="503"/>
            <ac:picMk id="11" creationId="{254A56D4-F599-F52A-D635-5192196E20EC}"/>
          </ac:picMkLst>
        </pc:picChg>
      </pc:sldChg>
      <pc:sldChg chg="addSp delSp modSp new mod">
        <pc:chgData name="Daniel Schwarz" userId="5bb35bb8-905a-4742-88d9-33d9089732e7" providerId="ADAL" clId="{205F6968-565D-446B-9245-40D3827D0F7F}" dt="2023-04-12T17:15:46.438" v="1227" actId="5793"/>
        <pc:sldMkLst>
          <pc:docMk/>
          <pc:sldMk cId="2868893257" sldId="504"/>
        </pc:sldMkLst>
        <pc:spChg chg="mod">
          <ac:chgData name="Daniel Schwarz" userId="5bb35bb8-905a-4742-88d9-33d9089732e7" providerId="ADAL" clId="{205F6968-565D-446B-9245-40D3827D0F7F}" dt="2023-04-12T17:15:46.438" v="1227" actId="5793"/>
          <ac:spMkLst>
            <pc:docMk/>
            <pc:sldMk cId="2868893257" sldId="504"/>
            <ac:spMk id="2" creationId="{69D66EC4-E2AE-A2B6-E7F8-468D9E12F0E6}"/>
          </ac:spMkLst>
        </pc:spChg>
        <pc:spChg chg="del">
          <ac:chgData name="Daniel Schwarz" userId="5bb35bb8-905a-4742-88d9-33d9089732e7" providerId="ADAL" clId="{205F6968-565D-446B-9245-40D3827D0F7F}" dt="2023-04-12T17:15:27.235" v="1207" actId="478"/>
          <ac:spMkLst>
            <pc:docMk/>
            <pc:sldMk cId="2868893257" sldId="504"/>
            <ac:spMk id="3" creationId="{8DD9E9EF-F503-8137-0E74-B239F3EE4E8A}"/>
          </ac:spMkLst>
        </pc:spChg>
        <pc:picChg chg="add mod">
          <ac:chgData name="Daniel Schwarz" userId="5bb35bb8-905a-4742-88d9-33d9089732e7" providerId="ADAL" clId="{205F6968-565D-446B-9245-40D3827D0F7F}" dt="2023-04-12T17:15:39.861" v="1213" actId="1076"/>
          <ac:picMkLst>
            <pc:docMk/>
            <pc:sldMk cId="2868893257" sldId="504"/>
            <ac:picMk id="5" creationId="{BB3AFE1C-BE6D-F4A1-A93B-764CBEB06343}"/>
          </ac:picMkLst>
        </pc:picChg>
      </pc:sldChg>
      <pc:sldChg chg="addSp delSp modSp new mod modNotesTx">
        <pc:chgData name="Daniel Schwarz" userId="5bb35bb8-905a-4742-88d9-33d9089732e7" providerId="ADAL" clId="{205F6968-565D-446B-9245-40D3827D0F7F}" dt="2023-04-12T17:27:25.700" v="1730" actId="20577"/>
        <pc:sldMkLst>
          <pc:docMk/>
          <pc:sldMk cId="4232862748" sldId="505"/>
        </pc:sldMkLst>
        <pc:spChg chg="mod">
          <ac:chgData name="Daniel Schwarz" userId="5bb35bb8-905a-4742-88d9-33d9089732e7" providerId="ADAL" clId="{205F6968-565D-446B-9245-40D3827D0F7F}" dt="2023-04-12T17:20:17.361" v="1319" actId="20577"/>
          <ac:spMkLst>
            <pc:docMk/>
            <pc:sldMk cId="4232862748" sldId="505"/>
            <ac:spMk id="2" creationId="{9F002CAE-376D-8EDF-F158-383D4F2935F4}"/>
          </ac:spMkLst>
        </pc:spChg>
        <pc:spChg chg="del">
          <ac:chgData name="Daniel Schwarz" userId="5bb35bb8-905a-4742-88d9-33d9089732e7" providerId="ADAL" clId="{205F6968-565D-446B-9245-40D3827D0F7F}" dt="2023-04-12T17:20:19.896" v="1320" actId="478"/>
          <ac:spMkLst>
            <pc:docMk/>
            <pc:sldMk cId="4232862748" sldId="505"/>
            <ac:spMk id="3" creationId="{A873CB02-E212-132A-2475-83F96DDD00D4}"/>
          </ac:spMkLst>
        </pc:spChg>
        <pc:spChg chg="add mod">
          <ac:chgData name="Daniel Schwarz" userId="5bb35bb8-905a-4742-88d9-33d9089732e7" providerId="ADAL" clId="{205F6968-565D-446B-9245-40D3827D0F7F}" dt="2023-04-12T17:21:08.994" v="1330" actId="1076"/>
          <ac:spMkLst>
            <pc:docMk/>
            <pc:sldMk cId="4232862748" sldId="505"/>
            <ac:spMk id="7" creationId="{EAD34D0B-47E8-47C6-AD6C-F26E343283E4}"/>
          </ac:spMkLst>
        </pc:spChg>
        <pc:picChg chg="add mod modCrop">
          <ac:chgData name="Daniel Schwarz" userId="5bb35bb8-905a-4742-88d9-33d9089732e7" providerId="ADAL" clId="{205F6968-565D-446B-9245-40D3827D0F7F}" dt="2023-04-12T17:20:48.691" v="1326" actId="1076"/>
          <ac:picMkLst>
            <pc:docMk/>
            <pc:sldMk cId="4232862748" sldId="505"/>
            <ac:picMk id="5" creationId="{F3F2E3E9-46A4-FE84-11B8-C0B5F134D34F}"/>
          </ac:picMkLst>
        </pc:picChg>
      </pc:sldChg>
      <pc:sldChg chg="add mod modShow">
        <pc:chgData name="Daniel Schwarz" userId="5bb35bb8-905a-4742-88d9-33d9089732e7" providerId="ADAL" clId="{205F6968-565D-446B-9245-40D3827D0F7F}" dt="2023-08-17T20:10:57.326" v="2010" actId="729"/>
        <pc:sldMkLst>
          <pc:docMk/>
          <pc:sldMk cId="1966182388" sldId="506"/>
        </pc:sldMkLst>
      </pc:sldChg>
      <pc:sldChg chg="add mod modShow">
        <pc:chgData name="Daniel Schwarz" userId="5bb35bb8-905a-4742-88d9-33d9089732e7" providerId="ADAL" clId="{205F6968-565D-446B-9245-40D3827D0F7F}" dt="2023-08-17T20:11:06.691" v="2011" actId="729"/>
        <pc:sldMkLst>
          <pc:docMk/>
          <pc:sldMk cId="3897542422" sldId="507"/>
        </pc:sldMkLst>
      </pc:sldChg>
      <pc:sldChg chg="add mod modShow">
        <pc:chgData name="Daniel Schwarz" userId="5bb35bb8-905a-4742-88d9-33d9089732e7" providerId="ADAL" clId="{205F6968-565D-446B-9245-40D3827D0F7F}" dt="2023-08-17T20:11:17.223" v="2012" actId="729"/>
        <pc:sldMkLst>
          <pc:docMk/>
          <pc:sldMk cId="1509035694" sldId="508"/>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17.08.2023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40.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a:t>
            </a:fld>
            <a:endParaRPr lang="de-AT"/>
          </a:p>
        </p:txBody>
      </p:sp>
    </p:spTree>
    <p:extLst>
      <p:ext uri="{BB962C8B-B14F-4D97-AF65-F5344CB8AC3E}">
        <p14:creationId xmlns:p14="http://schemas.microsoft.com/office/powerpoint/2010/main" val="2464705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36</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45</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47</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50</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56</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58</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92</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97</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98</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105</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https://hacks.mozilla.org/2020/08/changes-to-samesite-cookie-behavior/</a:t>
            </a:r>
          </a:p>
          <a:p>
            <a:r>
              <a:rPr lang="en-US" dirty="0"/>
              <a:t>https://developer.mozilla.org/en-US/docs/Web/HTTP/Headers/Set-Cookie#samesitesamesite-value</a:t>
            </a:r>
          </a:p>
          <a:p>
            <a:r>
              <a:rPr lang="en-US" dirty="0"/>
              <a:t>https://web.dev/samesite-cookies-explained/</a:t>
            </a:r>
          </a:p>
          <a:p>
            <a:r>
              <a:rPr lang="en-US" dirty="0"/>
              <a:t>https://www.chromium.org/updates/same-site/</a:t>
            </a:r>
          </a:p>
          <a:p>
            <a:endParaRPr lang="en-US" dirty="0"/>
          </a:p>
          <a:p>
            <a:r>
              <a:rPr lang="en-US" dirty="0"/>
              <a:t>Bei den </a:t>
            </a:r>
            <a:r>
              <a:rPr lang="en-US" dirty="0" err="1"/>
              <a:t>meisten</a:t>
            </a:r>
            <a:r>
              <a:rPr lang="en-US" dirty="0"/>
              <a:t> </a:t>
            </a:r>
            <a:r>
              <a:rPr lang="en-US" dirty="0" err="1"/>
              <a:t>Browsern</a:t>
            </a:r>
            <a:r>
              <a:rPr lang="en-US" dirty="0"/>
              <a:t> </a:t>
            </a:r>
            <a:r>
              <a:rPr lang="en-US" dirty="0" err="1"/>
              <a:t>ist</a:t>
            </a:r>
            <a:r>
              <a:rPr lang="en-US" dirty="0"/>
              <a:t> das Default-Lax </a:t>
            </a:r>
            <a:r>
              <a:rPr lang="en-US" dirty="0" err="1"/>
              <a:t>aber</a:t>
            </a:r>
            <a:r>
              <a:rPr lang="en-US" dirty="0"/>
              <a:t> </a:t>
            </a:r>
            <a:r>
              <a:rPr lang="en-US" dirty="0" err="1"/>
              <a:t>nicht</a:t>
            </a:r>
            <a:r>
              <a:rPr lang="en-US" dirty="0"/>
              <a:t> </a:t>
            </a:r>
            <a:r>
              <a:rPr lang="en-US" dirty="0" err="1"/>
              <a:t>ganz</a:t>
            </a:r>
            <a:r>
              <a:rPr lang="en-US" dirty="0"/>
              <a:t> so </a:t>
            </a:r>
            <a:r>
              <a:rPr lang="en-US" dirty="0" err="1"/>
              <a:t>streng</a:t>
            </a:r>
            <a:r>
              <a:rPr lang="en-US" dirty="0"/>
              <a:t> </a:t>
            </a:r>
            <a:r>
              <a:rPr lang="en-US" dirty="0" err="1"/>
              <a:t>wie</a:t>
            </a:r>
            <a:r>
              <a:rPr lang="en-US" dirty="0"/>
              <a:t> das </a:t>
            </a:r>
            <a:r>
              <a:rPr lang="en-US" dirty="0" err="1"/>
              <a:t>explizit</a:t>
            </a:r>
            <a:r>
              <a:rPr lang="en-US" dirty="0"/>
              <a:t> </a:t>
            </a:r>
            <a:r>
              <a:rPr lang="en-US" dirty="0" err="1"/>
              <a:t>gesetzte</a:t>
            </a:r>
            <a:r>
              <a:rPr lang="en-US" dirty="0"/>
              <a:t> Lax – </a:t>
            </a:r>
            <a:r>
              <a:rPr lang="en-US" dirty="0" err="1"/>
              <a:t>z.B.</a:t>
            </a:r>
            <a:r>
              <a:rPr lang="en-US" dirty="0"/>
              <a:t> </a:t>
            </a:r>
            <a:r>
              <a:rPr lang="en-US" dirty="0" err="1"/>
              <a:t>bei</a:t>
            </a:r>
            <a:r>
              <a:rPr lang="en-US" dirty="0"/>
              <a:t> </a:t>
            </a:r>
            <a:r>
              <a:rPr lang="en-US" dirty="0" err="1"/>
              <a:t>ganz</a:t>
            </a:r>
            <a:r>
              <a:rPr lang="en-US" dirty="0"/>
              <a:t> </a:t>
            </a:r>
            <a:r>
              <a:rPr lang="en-US" dirty="0" err="1"/>
              <a:t>normalen</a:t>
            </a:r>
            <a:r>
              <a:rPr lang="en-US" dirty="0"/>
              <a:t> (cross-origin) POST-Formular-Requests </a:t>
            </a:r>
            <a:r>
              <a:rPr lang="en-US" dirty="0" err="1"/>
              <a:t>wird</a:t>
            </a:r>
            <a:r>
              <a:rPr lang="en-US" dirty="0"/>
              <a:t> das Cookie </a:t>
            </a:r>
            <a:r>
              <a:rPr lang="en-US" dirty="0" err="1"/>
              <a:t>trotzdem</a:t>
            </a:r>
            <a:r>
              <a:rPr lang="en-US" dirty="0"/>
              <a:t> </a:t>
            </a:r>
            <a:r>
              <a:rPr lang="en-US" dirty="0" err="1"/>
              <a:t>mitgeschickt</a:t>
            </a:r>
            <a:r>
              <a:rPr lang="en-US" dirty="0"/>
              <a:t>. Aber </a:t>
            </a:r>
            <a:r>
              <a:rPr lang="en-US" dirty="0" err="1"/>
              <a:t>nicht</a:t>
            </a:r>
            <a:r>
              <a:rPr lang="en-US" dirty="0"/>
              <a:t> </a:t>
            </a:r>
            <a:r>
              <a:rPr lang="en-US" dirty="0" err="1"/>
              <a:t>z.B.</a:t>
            </a:r>
            <a:r>
              <a:rPr lang="en-US" dirty="0"/>
              <a:t> </a:t>
            </a:r>
            <a:r>
              <a:rPr lang="en-US" dirty="0" err="1"/>
              <a:t>bei</a:t>
            </a:r>
            <a:r>
              <a:rPr lang="en-US" dirty="0"/>
              <a:t> fetch(). </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4048637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8884266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https://support.mozilla.org/en-US/kb/enhanced-tracking-protection-firefox-desktop</a:t>
            </a:r>
          </a:p>
          <a:p>
            <a:endParaRPr lang="en-US" dirty="0"/>
          </a:p>
          <a:p>
            <a:r>
              <a:rPr lang="en-US" dirty="0"/>
              <a:t>Cookies </a:t>
            </a:r>
            <a:r>
              <a:rPr lang="en-US" dirty="0" err="1"/>
              <a:t>gelten</a:t>
            </a:r>
            <a:r>
              <a:rPr lang="en-US" dirty="0"/>
              <a:t> </a:t>
            </a:r>
            <a:r>
              <a:rPr lang="en-US" dirty="0" err="1"/>
              <a:t>immer</a:t>
            </a:r>
            <a:r>
              <a:rPr lang="en-US" dirty="0"/>
              <a:t> </a:t>
            </a:r>
            <a:r>
              <a:rPr lang="en-US" dirty="0" err="1"/>
              <a:t>nur</a:t>
            </a:r>
            <a:r>
              <a:rPr lang="en-US" dirty="0"/>
              <a:t> für den </a:t>
            </a:r>
            <a:r>
              <a:rPr lang="en-US" dirty="0" err="1"/>
              <a:t>direkten</a:t>
            </a:r>
            <a:r>
              <a:rPr lang="en-US" dirty="0"/>
              <a:t> </a:t>
            </a:r>
            <a:r>
              <a:rPr lang="en-US" dirty="0" err="1"/>
              <a:t>Seitenaufruf</a:t>
            </a:r>
            <a:r>
              <a:rPr lang="en-US" dirty="0"/>
              <a:t> (also die URL in der </a:t>
            </a:r>
            <a:r>
              <a:rPr lang="en-US" dirty="0" err="1"/>
              <a:t>Adresszeile</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2661790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127</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128</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129</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134</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135</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140</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17.08.2023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17.08.2023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1.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101.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0.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102.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0.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6.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7.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0.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8.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0.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11.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12.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8.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0.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0.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31.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0.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0.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3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7.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0.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0.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5.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41.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1.xml.rels><?xml version="1.0" encoding="UTF-8" standalone="yes"?>
<Relationships xmlns="http://schemas.openxmlformats.org/package/2006/relationships"><Relationship Id="rId3" Type="http://schemas.openxmlformats.org/officeDocument/2006/relationships/image" Target="../media/image350.svg"/><Relationship Id="rId7" Type="http://schemas.openxmlformats.org/officeDocument/2006/relationships/image" Target="../media/image386.svg"/><Relationship Id="rId2" Type="http://schemas.openxmlformats.org/officeDocument/2006/relationships/image" Target="../media/image349.png"/><Relationship Id="rId1" Type="http://schemas.openxmlformats.org/officeDocument/2006/relationships/slideLayout" Target="../slideLayouts/slideLayout6.xml"/><Relationship Id="rId6" Type="http://schemas.openxmlformats.org/officeDocument/2006/relationships/image" Target="../media/image385.png"/><Relationship Id="rId5" Type="http://schemas.openxmlformats.org/officeDocument/2006/relationships/image" Target="../media/image384.svg"/><Relationship Id="rId4" Type="http://schemas.openxmlformats.org/officeDocument/2006/relationships/image" Target="../media/image383.png"/></Relationships>
</file>

<file path=ppt/slides/_rels/slide22.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2.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6.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99.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31.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400.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1.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2.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3.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3.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3.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1.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2.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6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6.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5.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xmlns="">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47557" y="2600317"/>
            <a:ext cx="1204176" cy="276999"/>
          </a:xfrm>
          <a:prstGeom prst="rect">
            <a:avLst/>
          </a:prstGeom>
          <a:noFill/>
        </p:spPr>
        <p:txBody>
          <a:bodyPr wrap="none" rtlCol="0">
            <a:spAutoFit/>
          </a:bodyPr>
          <a:lstStyle/>
          <a:p>
            <a:r>
              <a:rPr lang="en-US" sz="1200" dirty="0">
                <a:latin typeface="+mj-lt"/>
              </a:rPr>
              <a:t>lightside.me</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latin typeface="+mj-lt"/>
              </a:rPr>
              <a:t>POST /transfer HTTP/1.1</a:t>
            </a:r>
          </a:p>
          <a:p>
            <a:r>
              <a:rPr lang="en-US" dirty="0">
                <a:latin typeface="+mj-lt"/>
              </a:rPr>
              <a:t>   Host: www.jedibank.com</a:t>
            </a:r>
          </a:p>
          <a:p>
            <a:r>
              <a:rPr lang="en-US" dirty="0">
                <a:latin typeface="+mj-lt"/>
              </a:rPr>
              <a:t>   Content-Type: application/x-www-form-</a:t>
            </a:r>
            <a:r>
              <a:rPr lang="en-US" dirty="0" err="1">
                <a:latin typeface="+mj-lt"/>
              </a:rPr>
              <a:t>urlencoded</a:t>
            </a:r>
            <a:endParaRPr lang="en-US" dirty="0">
              <a:latin typeface="+mj-lt"/>
            </a:endParaRPr>
          </a:p>
          <a:p>
            <a:r>
              <a:rPr lang="en-US" dirty="0">
                <a:latin typeface="+mj-lt"/>
              </a:rPr>
              <a:t>   Cookie: </a:t>
            </a:r>
            <a:r>
              <a:rPr lang="de-DE" dirty="0">
                <a:latin typeface="+mj-lt"/>
              </a:rPr>
              <a:t>SID=XXXX</a:t>
            </a:r>
          </a:p>
          <a:p>
            <a:endParaRPr lang="en-US" sz="1050" dirty="0">
              <a:latin typeface="+mj-lt"/>
            </a:endParaRPr>
          </a:p>
          <a:p>
            <a:r>
              <a:rPr lang="en-US" dirty="0">
                <a:latin typeface="+mj-lt"/>
              </a:rPr>
              <a:t>   from=</a:t>
            </a:r>
            <a:r>
              <a:rPr lang="en-US" dirty="0" err="1">
                <a:latin typeface="+mj-lt"/>
              </a:rPr>
              <a:t>luke&amp;to</a:t>
            </a:r>
            <a:r>
              <a:rPr lang="en-US" dirty="0">
                <a:latin typeface="+mj-lt"/>
              </a:rPr>
              <a:t>=</a:t>
            </a:r>
            <a:r>
              <a:rPr lang="en-US" dirty="0" err="1">
                <a:latin typeface="+mj-lt"/>
              </a:rPr>
              <a:t>vader&amp;amount</a:t>
            </a:r>
            <a:r>
              <a:rPr lang="en-US" dirty="0">
                <a:latin typeface="+mj-lt"/>
              </a:rPr>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8409201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2193549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5" name="Grafik 4">
            <a:extLst>
              <a:ext uri="{FF2B5EF4-FFF2-40B4-BE49-F238E27FC236}">
                <a16:creationId xmlns:a16="http://schemas.microsoft.com/office/drawing/2014/main" id="{F26095DA-DC1A-84D6-14B2-D9D0F3BA1FC7}"/>
              </a:ext>
            </a:extLst>
          </p:cNvPr>
          <p:cNvPicPr>
            <a:picLocks noChangeAspect="1"/>
          </p:cNvPicPr>
          <p:nvPr/>
        </p:nvPicPr>
        <p:blipFill>
          <a:blip r:embed="rId3"/>
          <a:stretch>
            <a:fillRect/>
          </a:stretch>
        </p:blipFill>
        <p:spPr>
          <a:xfrm>
            <a:off x="2443152" y="1581554"/>
            <a:ext cx="7841671" cy="4225139"/>
          </a:xfrm>
          <a:prstGeom prst="rect">
            <a:avLst/>
          </a:prstGeom>
        </p:spPr>
      </p:pic>
      <p:sp>
        <p:nvSpPr>
          <p:cNvPr id="7" name="Textfeld 6">
            <a:extLst>
              <a:ext uri="{FF2B5EF4-FFF2-40B4-BE49-F238E27FC236}">
                <a16:creationId xmlns:a16="http://schemas.microsoft.com/office/drawing/2014/main" id="{E655DA4E-8995-BC0D-155D-B2AFF1965FD8}"/>
              </a:ext>
            </a:extLst>
          </p:cNvPr>
          <p:cNvSpPr txBox="1"/>
          <p:nvPr/>
        </p:nvSpPr>
        <p:spPr>
          <a:xfrm>
            <a:off x="1983576" y="5929589"/>
            <a:ext cx="9058892" cy="369332"/>
          </a:xfrm>
          <a:prstGeom prst="rect">
            <a:avLst/>
          </a:prstGeom>
          <a:noFill/>
        </p:spPr>
        <p:txBody>
          <a:bodyPr wrap="square">
            <a:spAutoFit/>
          </a:bodyPr>
          <a:lstStyle/>
          <a:p>
            <a:r>
              <a:rPr lang="en-US" dirty="0"/>
              <a:t>https://datatracker.ietf.org/doc/html/draft-west-cookie-incrementalism-00</a:t>
            </a:r>
          </a:p>
        </p:txBody>
      </p:sp>
    </p:spTree>
    <p:extLst>
      <p:ext uri="{BB962C8B-B14F-4D97-AF65-F5344CB8AC3E}">
        <p14:creationId xmlns:p14="http://schemas.microsoft.com/office/powerpoint/2010/main" val="3210979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sp>
        <p:nvSpPr>
          <p:cNvPr id="4" name="Textfeld 3">
            <a:extLst>
              <a:ext uri="{FF2B5EF4-FFF2-40B4-BE49-F238E27FC236}">
                <a16:creationId xmlns:a16="http://schemas.microsoft.com/office/drawing/2014/main" id="{6B7D75C4-111E-1536-4425-1171BF3ED52B}"/>
              </a:ext>
            </a:extLst>
          </p:cNvPr>
          <p:cNvSpPr txBox="1"/>
          <p:nvPr/>
        </p:nvSpPr>
        <p:spPr>
          <a:xfrm>
            <a:off x="3614057" y="6262880"/>
            <a:ext cx="6096000" cy="369332"/>
          </a:xfrm>
          <a:prstGeom prst="rect">
            <a:avLst/>
          </a:prstGeom>
          <a:noFill/>
        </p:spPr>
        <p:txBody>
          <a:bodyPr wrap="square">
            <a:spAutoFit/>
          </a:bodyPr>
          <a:lstStyle/>
          <a:p>
            <a:r>
              <a:rPr lang="en-US" dirty="0"/>
              <a:t>https://caniuse.com/?search=samesite</a:t>
            </a:r>
          </a:p>
        </p:txBody>
      </p:sp>
      <p:pic>
        <p:nvPicPr>
          <p:cNvPr id="5" name="Grafik 4">
            <a:extLst>
              <a:ext uri="{FF2B5EF4-FFF2-40B4-BE49-F238E27FC236}">
                <a16:creationId xmlns:a16="http://schemas.microsoft.com/office/drawing/2014/main" id="{1E4006C5-FDF9-4A25-2C8B-A68C33FDCA7E}"/>
              </a:ext>
            </a:extLst>
          </p:cNvPr>
          <p:cNvPicPr>
            <a:picLocks noChangeAspect="1"/>
          </p:cNvPicPr>
          <p:nvPr/>
        </p:nvPicPr>
        <p:blipFill>
          <a:blip r:embed="rId3"/>
          <a:stretch>
            <a:fillRect/>
          </a:stretch>
        </p:blipFill>
        <p:spPr>
          <a:xfrm>
            <a:off x="2783399" y="1381520"/>
            <a:ext cx="6500252" cy="4836709"/>
          </a:xfrm>
          <a:prstGeom prst="rect">
            <a:avLst/>
          </a:prstGeom>
        </p:spPr>
      </p:pic>
    </p:spTree>
    <p:extLst>
      <p:ext uri="{BB962C8B-B14F-4D97-AF65-F5344CB8AC3E}">
        <p14:creationId xmlns:p14="http://schemas.microsoft.com/office/powerpoint/2010/main" val="2048654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66EC4-E2AE-A2B6-E7F8-468D9E12F0E6}"/>
              </a:ext>
            </a:extLst>
          </p:cNvPr>
          <p:cNvSpPr>
            <a:spLocks noGrp="1"/>
          </p:cNvSpPr>
          <p:nvPr>
            <p:ph type="title"/>
          </p:nvPr>
        </p:nvSpPr>
        <p:spPr/>
        <p:txBody>
          <a:bodyPr/>
          <a:lstStyle/>
          <a:p>
            <a:r>
              <a:rPr lang="en-US" dirty="0"/>
              <a:t>Can be manually enabled at Firefox</a:t>
            </a:r>
          </a:p>
        </p:txBody>
      </p:sp>
      <p:pic>
        <p:nvPicPr>
          <p:cNvPr id="5" name="Grafik 4">
            <a:extLst>
              <a:ext uri="{FF2B5EF4-FFF2-40B4-BE49-F238E27FC236}">
                <a16:creationId xmlns:a16="http://schemas.microsoft.com/office/drawing/2014/main" id="{BB3AFE1C-BE6D-F4A1-A93B-764CBEB06343}"/>
              </a:ext>
            </a:extLst>
          </p:cNvPr>
          <p:cNvPicPr>
            <a:picLocks noChangeAspect="1"/>
          </p:cNvPicPr>
          <p:nvPr/>
        </p:nvPicPr>
        <p:blipFill>
          <a:blip r:embed="rId2"/>
          <a:stretch>
            <a:fillRect/>
          </a:stretch>
        </p:blipFill>
        <p:spPr>
          <a:xfrm>
            <a:off x="760182" y="2013740"/>
            <a:ext cx="10671635" cy="3185278"/>
          </a:xfrm>
          <a:prstGeom prst="rect">
            <a:avLst/>
          </a:prstGeom>
        </p:spPr>
      </p:pic>
    </p:spTree>
    <p:extLst>
      <p:ext uri="{BB962C8B-B14F-4D97-AF65-F5344CB8AC3E}">
        <p14:creationId xmlns:p14="http://schemas.microsoft.com/office/powerpoint/2010/main" val="28688932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02CAE-376D-8EDF-F158-383D4F2935F4}"/>
              </a:ext>
            </a:extLst>
          </p:cNvPr>
          <p:cNvSpPr>
            <a:spLocks noGrp="1"/>
          </p:cNvSpPr>
          <p:nvPr>
            <p:ph type="title"/>
          </p:nvPr>
        </p:nvSpPr>
        <p:spPr/>
        <p:txBody>
          <a:bodyPr/>
          <a:lstStyle/>
          <a:p>
            <a:r>
              <a:rPr lang="en-US" dirty="0"/>
              <a:t>Additional Firefox feature influencing Cookie-handling</a:t>
            </a:r>
          </a:p>
        </p:txBody>
      </p:sp>
      <p:pic>
        <p:nvPicPr>
          <p:cNvPr id="5" name="Grafik 4">
            <a:extLst>
              <a:ext uri="{FF2B5EF4-FFF2-40B4-BE49-F238E27FC236}">
                <a16:creationId xmlns:a16="http://schemas.microsoft.com/office/drawing/2014/main" id="{F3F2E3E9-46A4-FE84-11B8-C0B5F134D34F}"/>
              </a:ext>
            </a:extLst>
          </p:cNvPr>
          <p:cNvPicPr>
            <a:picLocks noChangeAspect="1"/>
          </p:cNvPicPr>
          <p:nvPr/>
        </p:nvPicPr>
        <p:blipFill rotWithShape="1">
          <a:blip r:embed="rId3"/>
          <a:srcRect t="24562"/>
          <a:stretch/>
        </p:blipFill>
        <p:spPr>
          <a:xfrm>
            <a:off x="2537582" y="1837509"/>
            <a:ext cx="6945348" cy="4180114"/>
          </a:xfrm>
          <a:prstGeom prst="rect">
            <a:avLst/>
          </a:prstGeom>
        </p:spPr>
      </p:pic>
      <p:sp>
        <p:nvSpPr>
          <p:cNvPr id="7" name="Textfeld 6">
            <a:extLst>
              <a:ext uri="{FF2B5EF4-FFF2-40B4-BE49-F238E27FC236}">
                <a16:creationId xmlns:a16="http://schemas.microsoft.com/office/drawing/2014/main" id="{EAD34D0B-47E8-47C6-AD6C-F26E343283E4}"/>
              </a:ext>
            </a:extLst>
          </p:cNvPr>
          <p:cNvSpPr txBox="1"/>
          <p:nvPr/>
        </p:nvSpPr>
        <p:spPr>
          <a:xfrm>
            <a:off x="1175656" y="6164444"/>
            <a:ext cx="10040983" cy="369332"/>
          </a:xfrm>
          <a:prstGeom prst="rect">
            <a:avLst/>
          </a:prstGeom>
          <a:noFill/>
        </p:spPr>
        <p:txBody>
          <a:bodyPr wrap="square">
            <a:spAutoFit/>
          </a:bodyPr>
          <a:lstStyle/>
          <a:p>
            <a:r>
              <a:rPr lang="en-US" dirty="0"/>
              <a:t>https://support.mozilla.org/en-US/kb/third-party-cookies-firefox-tracking-protection</a:t>
            </a:r>
          </a:p>
        </p:txBody>
      </p:sp>
    </p:spTree>
    <p:extLst>
      <p:ext uri="{BB962C8B-B14F-4D97-AF65-F5344CB8AC3E}">
        <p14:creationId xmlns:p14="http://schemas.microsoft.com/office/powerpoint/2010/main" val="4232862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4517953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8028844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03070339"/>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a:t>
                      </a:r>
                      <a:br>
                        <a:rPr lang="en-US" sz="1400" dirty="0"/>
                      </a:br>
                      <a:r>
                        <a:rPr lang="en-US" sz="1400" dirty="0"/>
                        <a:t>   Client-side application adds it to every form/header.</a:t>
                      </a:r>
                      <a:br>
                        <a:rPr lang="en-US" sz="1400" dirty="0"/>
                      </a:br>
                      <a:r>
                        <a:rPr lang="en-US" sz="1400" dirty="0"/>
                        <a:t>   Server just needs to compare cookie and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9661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92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r>
              <a:rPr lang="de-DE" dirty="0"/>
              <a:t> / </a:t>
            </a:r>
            <a:r>
              <a:rPr lang="de-DE" dirty="0" err="1"/>
              <a:t>server</a:t>
            </a:r>
            <a:r>
              <a:rPr lang="de-DE" dirty="0"/>
              <a:t> </a:t>
            </a:r>
            <a:r>
              <a:rPr lang="de-DE" dirty="0" err="1"/>
              <a:t>spoofing</a:t>
            </a:r>
            <a:endParaRPr lang="de-DE" dirty="0"/>
          </a:p>
          <a:p>
            <a:pPr marL="0" indent="0">
              <a:buNone/>
            </a:pPr>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38975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1077218"/>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person</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lightside.me</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836415" y="2533177"/>
            <a:ext cx="1204176" cy="276999"/>
          </a:xfrm>
          <a:prstGeom prst="rect">
            <a:avLst/>
          </a:prstGeom>
          <a:noFill/>
        </p:spPr>
        <p:txBody>
          <a:bodyPr wrap="none" rtlCol="0">
            <a:spAutoFit/>
          </a:bodyPr>
          <a:lstStyle/>
          <a:p>
            <a:r>
              <a:rPr lang="en-US" sz="1200" dirty="0">
                <a:latin typeface="+mj-lt"/>
              </a:rPr>
              <a:t>lightside.me</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A6DC824-7689-F8A3-A8A7-760E3E3FD4C3}"/>
              </a:ext>
            </a:extLst>
          </p:cNvPr>
          <p:cNvPicPr>
            <a:picLocks noChangeAspect="1"/>
          </p:cNvPicPr>
          <p:nvPr/>
        </p:nvPicPr>
        <p:blipFill>
          <a:blip r:embed="rId2"/>
          <a:stretch>
            <a:fillRect/>
          </a:stretch>
        </p:blipFill>
        <p:spPr>
          <a:xfrm>
            <a:off x="1558692" y="282413"/>
            <a:ext cx="9074616" cy="6293173"/>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E78B684-4078-91A1-523D-86658B1008D7}"/>
              </a:ext>
            </a:extLst>
          </p:cNvPr>
          <p:cNvPicPr>
            <a:picLocks noChangeAspect="1"/>
          </p:cNvPicPr>
          <p:nvPr/>
        </p:nvPicPr>
        <p:blipFill>
          <a:blip r:embed="rId2"/>
          <a:stretch>
            <a:fillRect/>
          </a:stretch>
        </p:blipFill>
        <p:spPr>
          <a:xfrm>
            <a:off x="1561867" y="276063"/>
            <a:ext cx="9068266" cy="6305874"/>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6561152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remaining </a:t>
                      </a:r>
                      <a:r>
                        <a:rPr lang="en-US" dirty="0"/>
                        <a:t>p</a:t>
                      </a:r>
                      <a:r>
                        <a:rPr lang="en-US"/>
                        <a:t>roblem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8760261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6185572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7885014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0465124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lightside.me</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58917" y="2600317"/>
            <a:ext cx="1204176" cy="276999"/>
          </a:xfrm>
          <a:prstGeom prst="rect">
            <a:avLst/>
          </a:prstGeom>
          <a:noFill/>
        </p:spPr>
        <p:txBody>
          <a:bodyPr wrap="none" rtlCol="0">
            <a:spAutoFit/>
          </a:bodyPr>
          <a:lstStyle/>
          <a:p>
            <a:r>
              <a:rPr lang="en-US" sz="1200" dirty="0">
                <a:latin typeface="+mj-lt"/>
              </a:rPr>
              <a:t>lightside.me</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lightside.me</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lightside.me</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8D768F65-A745-E8CF-BA70-B6F5446CBFEA}"/>
              </a:ext>
            </a:extLst>
          </p:cNvPr>
          <p:cNvSpPr txBox="1">
            <a:spLocks/>
          </p:cNvSpPr>
          <p:nvPr/>
        </p:nvSpPr>
        <p:spPr>
          <a:xfrm>
            <a:off x="725213" y="2801189"/>
            <a:ext cx="10741573" cy="12556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Quiz Time</a:t>
            </a:r>
            <a:endParaRPr lang="de-AT" sz="6600" dirty="0"/>
          </a:p>
        </p:txBody>
      </p:sp>
    </p:spTree>
    <p:extLst>
      <p:ext uri="{BB962C8B-B14F-4D97-AF65-F5344CB8AC3E}">
        <p14:creationId xmlns:p14="http://schemas.microsoft.com/office/powerpoint/2010/main" val="150903569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8747</Words>
  <Application>Microsoft Office PowerPoint</Application>
  <PresentationFormat>Breitbild</PresentationFormat>
  <Paragraphs>1646</Paragraphs>
  <Slides>142</Slides>
  <Notes>85</Notes>
  <HiddenSlides>1</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142</vt:i4>
      </vt:variant>
    </vt:vector>
  </HeadingPairs>
  <TitlesOfParts>
    <vt:vector size="150"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Which Auth-Factors do you know?</vt:lpstr>
      <vt:lpstr>Which Auth-Factors do you know?</vt:lpstr>
      <vt:lpstr>Options I personally really like…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Browser default behaviour</vt:lpstr>
      <vt:lpstr>Browser default behaviour</vt:lpstr>
      <vt:lpstr>Can be manually enabled at Firefox</vt:lpstr>
      <vt:lpstr>Additional Firefox feature influencing Cookie-handling</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2023-08-17T20:11:25Z</dcterms:modified>
</cp:coreProperties>
</file>